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4856" r:id="rId4"/>
  </p:sldMasterIdLst>
  <p:notesMasterIdLst>
    <p:notesMasterId r:id="rId15"/>
  </p:notesMasterIdLst>
  <p:sldIdLst>
    <p:sldId id="371" r:id="rId5"/>
    <p:sldId id="2158" r:id="rId6"/>
    <p:sldId id="2093" r:id="rId7"/>
    <p:sldId id="856" r:id="rId8"/>
    <p:sldId id="1186" r:id="rId9"/>
    <p:sldId id="1915" r:id="rId10"/>
    <p:sldId id="1820" r:id="rId11"/>
    <p:sldId id="2029" r:id="rId12"/>
    <p:sldId id="1536" r:id="rId13"/>
    <p:sldId id="1725" r:id="rId14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44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52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056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117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3606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320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043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3761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66"/>
    <a:srgbClr val="EE8012"/>
    <a:srgbClr val="E5761B"/>
    <a:srgbClr val="FFFFFF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72" autoAdjust="0"/>
    <p:restoredTop sz="99886" autoAdjust="0"/>
  </p:normalViewPr>
  <p:slideViewPr>
    <p:cSldViewPr>
      <p:cViewPr>
        <p:scale>
          <a:sx n="100" d="100"/>
          <a:sy n="100" d="100"/>
        </p:scale>
        <p:origin x="-1140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15.11.2022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441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5209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0567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1174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3907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475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552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6326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7168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176A94D-D13A-47C8-93C5-CEAEEDBF8EB6}" type="slidenum">
              <a:rPr 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7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8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1" y="1371949"/>
            <a:ext cx="10467501" cy="1829222"/>
          </a:xfrm>
          <a:ln>
            <a:noFill/>
          </a:ln>
        </p:spPr>
        <p:txBody>
          <a:bodyPr tIns="0" rIns="2076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60"/>
          <a:lstStyle>
            <a:lvl1pPr marL="0" marR="53394" indent="0" algn="r">
              <a:buNone/>
              <a:defRPr>
                <a:solidFill>
                  <a:schemeClr val="tx1"/>
                </a:solidFill>
              </a:defRPr>
            </a:lvl1pPr>
            <a:lvl2pPr marL="533804" indent="0" algn="ctr">
              <a:buNone/>
            </a:lvl2pPr>
            <a:lvl3pPr marL="1067604" indent="0" algn="ctr">
              <a:buNone/>
            </a:lvl3pPr>
            <a:lvl4pPr marL="1601438" indent="0" algn="ctr">
              <a:buNone/>
            </a:lvl4pPr>
            <a:lvl5pPr marL="2135225" indent="0" algn="ctr">
              <a:buNone/>
            </a:lvl5pPr>
            <a:lvl6pPr marL="2669048" indent="0" algn="ctr">
              <a:buNone/>
            </a:lvl6pPr>
            <a:lvl7pPr marL="3202872" indent="0" algn="ctr">
              <a:buNone/>
            </a:lvl7pPr>
            <a:lvl8pPr marL="3736708" indent="0" algn="ctr">
              <a:buNone/>
            </a:lvl8pPr>
            <a:lvl9pPr marL="427047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80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1" y="1371949"/>
            <a:ext cx="10467501" cy="1829222"/>
          </a:xfrm>
          <a:ln>
            <a:noFill/>
          </a:ln>
        </p:spPr>
        <p:txBody>
          <a:bodyPr tIns="0" rIns="2074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41"/>
          <a:lstStyle>
            <a:lvl1pPr marL="0" marR="53382" indent="0" algn="r">
              <a:buNone/>
              <a:defRPr>
                <a:solidFill>
                  <a:schemeClr val="tx1"/>
                </a:solidFill>
              </a:defRPr>
            </a:lvl1pPr>
            <a:lvl2pPr marL="533579" indent="0" algn="ctr">
              <a:buNone/>
            </a:lvl2pPr>
            <a:lvl3pPr marL="1067138" indent="0" algn="ctr">
              <a:buNone/>
            </a:lvl3pPr>
            <a:lvl4pPr marL="1600747" indent="0" algn="ctr">
              <a:buNone/>
            </a:lvl4pPr>
            <a:lvl5pPr marL="2134297" indent="0" algn="ctr">
              <a:buNone/>
            </a:lvl5pPr>
            <a:lvl6pPr marL="2667900" indent="0" algn="ctr">
              <a:buNone/>
            </a:lvl6pPr>
            <a:lvl7pPr marL="3201499" indent="0" algn="ctr">
              <a:buNone/>
            </a:lvl7pPr>
            <a:lvl8pPr marL="3735089" indent="0" algn="ctr">
              <a:buNone/>
            </a:lvl8pPr>
            <a:lvl9pPr marL="426862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01" rIns="5210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01" tIns="0" rIns="5210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01" tIns="0" rIns="5210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4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4" y="1676820"/>
            <a:ext cx="3657123" cy="4573059"/>
          </a:xfrm>
        </p:spPr>
        <p:txBody>
          <a:bodyPr lIns="20741" rIns="2074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01" rIns="52101" bIns="5210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5" y="2829470"/>
            <a:ext cx="2946015" cy="2179826"/>
          </a:xfrm>
        </p:spPr>
        <p:txBody>
          <a:bodyPr lIns="72843" rIns="5210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80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41" y="1371949"/>
            <a:ext cx="10467501" cy="1829222"/>
          </a:xfrm>
          <a:ln>
            <a:noFill/>
          </a:ln>
        </p:spPr>
        <p:txBody>
          <a:bodyPr tIns="0" rIns="2099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90" y="3229283"/>
            <a:ext cx="10471565" cy="1753006"/>
          </a:xfrm>
        </p:spPr>
        <p:txBody>
          <a:bodyPr lIns="0" rIns="20996"/>
          <a:lstStyle>
            <a:lvl1pPr marL="0" marR="53538" indent="0" algn="r">
              <a:buNone/>
              <a:defRPr>
                <a:solidFill>
                  <a:schemeClr val="tx1"/>
                </a:solidFill>
              </a:defRPr>
            </a:lvl1pPr>
            <a:lvl2pPr marL="535230" indent="0" algn="ctr">
              <a:buNone/>
            </a:lvl2pPr>
            <a:lvl3pPr marL="1070461" indent="0" algn="ctr">
              <a:buNone/>
            </a:lvl3pPr>
            <a:lvl4pPr marL="1605710" indent="0" algn="ctr">
              <a:buNone/>
            </a:lvl4pPr>
            <a:lvl5pPr marL="2140929" indent="0" algn="ctr">
              <a:buNone/>
            </a:lvl5pPr>
            <a:lvl6pPr marL="2676173" indent="0" algn="ctr">
              <a:buNone/>
            </a:lvl6pPr>
            <a:lvl7pPr marL="3211418" indent="0" algn="ctr">
              <a:buNone/>
            </a:lvl7pPr>
            <a:lvl8pPr marL="3746644" indent="0" algn="ctr">
              <a:buNone/>
            </a:lvl8pPr>
            <a:lvl9pPr marL="428181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3F1861-8394-4BB6-9EEF-18C8577867D6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C83799-A409-4D14-B398-0031EC9130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69705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E31A8D-801C-481A-A0E7-ED0F9BCE230B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3ABDB7-9EEA-4D10-93DE-EC464C7327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67162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7" y="131707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7" y="2705304"/>
            <a:ext cx="10361851" cy="1510066"/>
          </a:xfrm>
        </p:spPr>
        <p:txBody>
          <a:bodyPr lIns="52660" rIns="5266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410551-2A62-467D-8A51-4D2C886F8A9D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BB123B-85A6-4C44-AAB1-9B69EA044E3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14610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93" y="19205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AD51E0-3F40-4CB4-B194-5BBC7EDED71E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9B974A-3438-4C44-BB91-AC2088423F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70305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67"/>
            <a:ext cx="5386216" cy="659503"/>
          </a:xfrm>
        </p:spPr>
        <p:txBody>
          <a:bodyPr lIns="52660" tIns="0" rIns="526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13" y="1860192"/>
            <a:ext cx="5388333" cy="654994"/>
          </a:xfrm>
        </p:spPr>
        <p:txBody>
          <a:bodyPr lIns="52660" tIns="0" rIns="526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1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8B2B0-3A47-40C4-95BD-B8C5C5A8D72F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B01F6B-8EC5-44E3-AD47-28D6EF00D8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836115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36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BDF82D-EFE1-48DF-99D3-CEB34E796A42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F72A56-F901-4CF8-BDAE-D0585AFD11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67141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3B93A5-97A4-4CA6-B895-73157AA9E260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FB902F-5189-4ADB-82C3-C74120D7DA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5820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21" rIns="5212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54" y="514519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54" y="1676789"/>
            <a:ext cx="3657123" cy="4573059"/>
          </a:xfrm>
        </p:spPr>
        <p:txBody>
          <a:bodyPr lIns="20996" rIns="2099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562337-5C69-4744-9B42-87CF716ECE80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E0A6E5-8F46-4DF9-ADD0-15F48A27CA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72008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03" tIns="52660" rIns="105303" bIns="526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03" tIns="52660" rIns="105303" bIns="526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03"/>
            <a:ext cx="2950080" cy="1582985"/>
          </a:xfrm>
        </p:spPr>
        <p:txBody>
          <a:bodyPr lIns="52660" rIns="52660" bIns="526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07" y="2829470"/>
            <a:ext cx="2946015" cy="2179826"/>
          </a:xfrm>
        </p:spPr>
        <p:txBody>
          <a:bodyPr lIns="73644" rIns="5266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4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7DCDAE-D6B8-4B54-8574-0F2761AE61E3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3FF34D-17FB-4F35-8199-BD8AD6A068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9483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B0888-BB75-49A8-AD5A-0B88FA77CA02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D0F5FC-CB63-44DC-8CEC-F8A0609564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767878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2" y="91472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81" y="91472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024285-5B69-4CE6-9C33-2A9C07EF2937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B6429D-4D18-46F7-A850-775669F077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25754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30" y="1371949"/>
            <a:ext cx="10467501" cy="1829222"/>
          </a:xfrm>
          <a:ln>
            <a:noFill/>
          </a:ln>
        </p:spPr>
        <p:txBody>
          <a:bodyPr tIns="0" rIns="2077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74" y="3229283"/>
            <a:ext cx="10471565" cy="1753006"/>
          </a:xfrm>
        </p:spPr>
        <p:txBody>
          <a:bodyPr lIns="0" rIns="20771"/>
          <a:lstStyle>
            <a:lvl1pPr marL="0" marR="53404" indent="0" algn="r">
              <a:buNone/>
              <a:defRPr>
                <a:solidFill>
                  <a:schemeClr val="tx1"/>
                </a:solidFill>
              </a:defRPr>
            </a:lvl1pPr>
            <a:lvl2pPr marL="533905" indent="0" algn="ctr">
              <a:buNone/>
            </a:lvl2pPr>
            <a:lvl3pPr marL="1067807" indent="0" algn="ctr">
              <a:buNone/>
            </a:lvl3pPr>
            <a:lvl4pPr marL="1601740" indent="0" algn="ctr">
              <a:buNone/>
            </a:lvl4pPr>
            <a:lvl5pPr marL="2135628" indent="0" algn="ctr">
              <a:buNone/>
            </a:lvl5pPr>
            <a:lvl6pPr marL="2669552" indent="0" algn="ctr">
              <a:buNone/>
            </a:lvl6pPr>
            <a:lvl7pPr marL="3203477" indent="0" algn="ctr">
              <a:buNone/>
            </a:lvl7pPr>
            <a:lvl8pPr marL="3737412" indent="0" algn="ctr">
              <a:buNone/>
            </a:lvl8pPr>
            <a:lvl9pPr marL="427127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6728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18569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0" y="131709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0" y="2705328"/>
            <a:ext cx="10361851" cy="1510066"/>
          </a:xfrm>
        </p:spPr>
        <p:txBody>
          <a:bodyPr lIns="52149" rIns="5214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4196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0" y="192063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3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334719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49" tIns="0" rIns="5214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86" y="1860192"/>
            <a:ext cx="5388333" cy="654994"/>
          </a:xfrm>
        </p:spPr>
        <p:txBody>
          <a:bodyPr lIns="52149" tIns="0" rIns="5214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8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597338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76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41326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967716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43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43" y="1676820"/>
            <a:ext cx="3657123" cy="4573059"/>
          </a:xfrm>
        </p:spPr>
        <p:txBody>
          <a:bodyPr lIns="20771" rIns="2077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851980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96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5" y="536100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5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149" rIns="52149" bIns="5214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94" y="2829470"/>
            <a:ext cx="2946015" cy="2179826"/>
          </a:xfrm>
        </p:spPr>
        <p:txBody>
          <a:bodyPr lIns="72909" rIns="52149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2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471130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47048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9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55" y="91479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241801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21" tIns="0" rIns="5212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21" tIns="0" rIns="5212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4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4" y="1676820"/>
            <a:ext cx="3657123" cy="4573059"/>
          </a:xfrm>
        </p:spPr>
        <p:txBody>
          <a:bodyPr lIns="20760" rIns="2076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21" rIns="52121" bIns="5212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5" y="2829470"/>
            <a:ext cx="2946015" cy="2179826"/>
          </a:xfrm>
        </p:spPr>
        <p:txBody>
          <a:bodyPr lIns="72871" rIns="5212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11/15/2022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2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32" tIns="52121" rIns="104232" bIns="5212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452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37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480" indent="-24561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004" indent="-21353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291" indent="-21353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2599" indent="-21353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8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6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2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0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287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67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04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0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81" tIns="52101" rIns="104181" bIns="521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1280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320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588" indent="-24550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027" indent="-21344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179" indent="-21344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1347" indent="-21344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5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1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7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2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9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14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50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86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6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303" tIns="52660" rIns="105303" bIns="526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A964C6E-6B46-413F-9D6C-E0A0E56D19D1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EF984DD3-76C9-458E-AAC1-8679802F9F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3" r:id="rId1"/>
    <p:sldLayoutId id="2147514591" r:id="rId2"/>
    <p:sldLayoutId id="2147514614" r:id="rId3"/>
    <p:sldLayoutId id="2147514592" r:id="rId4"/>
    <p:sldLayoutId id="2147514593" r:id="rId5"/>
    <p:sldLayoutId id="2147514594" r:id="rId6"/>
    <p:sldLayoutId id="2147514595" r:id="rId7"/>
    <p:sldLayoutId id="2147514596" r:id="rId8"/>
    <p:sldLayoutId id="2147514615" r:id="rId9"/>
    <p:sldLayoutId id="2147514597" r:id="rId10"/>
    <p:sldLayoutId id="214751459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85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59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53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32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5937" indent="-27593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7280" indent="-24422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3963" indent="-24422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889" indent="-20140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6225" indent="-20140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3898" indent="-24624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7988" indent="-2141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128" indent="-21410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0279" indent="-2141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2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4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5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09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1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14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66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18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4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4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4" y="1935166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88" tIns="52149" rIns="104288" bIns="5214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11/15/2022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1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09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5976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857" r:id="rId1"/>
    <p:sldLayoutId id="2147514858" r:id="rId2"/>
    <p:sldLayoutId id="2147514859" r:id="rId3"/>
    <p:sldLayoutId id="2147514860" r:id="rId4"/>
    <p:sldLayoutId id="2147514861" r:id="rId5"/>
    <p:sldLayoutId id="2147514862" r:id="rId6"/>
    <p:sldLayoutId id="2147514863" r:id="rId7"/>
    <p:sldLayoutId id="2147514864" r:id="rId8"/>
    <p:sldLayoutId id="2147514865" r:id="rId9"/>
    <p:sldLayoutId id="2147514866" r:id="rId10"/>
    <p:sldLayoutId id="214751486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9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7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7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53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57" indent="-26805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488" indent="-2363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645" indent="-2363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632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7028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864" indent="-24565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428" indent="-21357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775" indent="-21357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3143" indent="-21357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9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8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7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6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5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3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74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12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171" indent="-285457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802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523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239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961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8686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5402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133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18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18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18" y="21434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18" y="664529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18" y="6573871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18" y="6502405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56" y="2291426"/>
            <a:ext cx="12190413" cy="1291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5917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16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ноября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75917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5917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18" y="383791"/>
            <a:ext cx="12171715" cy="706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5917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9" y="44965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6451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255" tIns="37636" rIns="75255" bIns="3763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451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78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56" y="2738035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16" y="308952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58" y="1524486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3" y="172345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28" y="248233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13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20" y="4017524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74" y="277667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81" y="4433137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69" y="206543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65" y="1586418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1" y="290496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9" y="2668748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8" y="146002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92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3" y="26697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77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9" y="279670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8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1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339" tIns="37672" rIns="75339" bIns="3767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18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43" y="371031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2" y="385000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90" y="3208672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70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1" y="258927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7" y="266891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7371" y="2402985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8" y="2946715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87" y="408747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3" y="4459046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4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9" y="4390782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4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12" y="4138957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35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6" y="352721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4" y="491030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27" y="4790892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84" y="1768139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2" y="2822907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8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6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3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22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9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62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3" y="462153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1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52" y="4910335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04" y="4954193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6" y="5234315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7" y="5436771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6" y="2197420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7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81" y="3840474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02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50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80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9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92" y="2710653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3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7" y="3407896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9" y="2799078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9" y="315865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2" y="5122616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9" y="190373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8" y="3552584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21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92" y="582645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1" y="3828807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779" y="4099741"/>
            <a:ext cx="376725" cy="342632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4711" name="Группа 101"/>
          <p:cNvGrpSpPr>
            <a:grpSpLocks/>
          </p:cNvGrpSpPr>
          <p:nvPr/>
        </p:nvGrpSpPr>
        <p:grpSpPr bwMode="auto">
          <a:xfrm>
            <a:off x="9867903" y="2449547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3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712" name="Прямоугольник 4"/>
          <p:cNvSpPr>
            <a:spLocks noChangeArrowheads="1"/>
          </p:cNvSpPr>
          <p:nvPr/>
        </p:nvSpPr>
        <p:spPr bwMode="auto">
          <a:xfrm>
            <a:off x="9933001" y="2817834"/>
            <a:ext cx="2151061" cy="1733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188" tIns="35188" rIns="35188" bIns="3518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4713" name="Группа 2"/>
          <p:cNvGrpSpPr>
            <a:grpSpLocks/>
          </p:cNvGrpSpPr>
          <p:nvPr/>
        </p:nvGrpSpPr>
        <p:grpSpPr bwMode="auto">
          <a:xfrm>
            <a:off x="9867924" y="5080005"/>
            <a:ext cx="2263775" cy="1627187"/>
            <a:chOff x="9867900" y="788987"/>
            <a:chExt cx="2263775" cy="1627360"/>
          </a:xfrm>
        </p:grpSpPr>
        <p:grpSp>
          <p:nvGrpSpPr>
            <p:cNvPr id="64725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4735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576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64727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6471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95" tIns="37656" rIns="75295" bIns="376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761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10012059" y="621325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4965309" y="22520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2581119" y="373724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7282417" y="403377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 bwMode="auto">
          <a:xfrm>
            <a:off x="6758803" y="465214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085666" y="476490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575" y="7985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6323" name="Группа 1"/>
          <p:cNvGrpSpPr>
            <a:grpSpLocks/>
          </p:cNvGrpSpPr>
          <p:nvPr/>
        </p:nvGrpSpPr>
        <p:grpSpPr bwMode="auto">
          <a:xfrm>
            <a:off x="398463" y="1212850"/>
            <a:ext cx="9124950" cy="5494338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139"/>
              <a:ext cx="903791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191"/>
              <a:ext cx="789586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825"/>
              <a:ext cx="787618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0" y="2162670"/>
              <a:ext cx="606466" cy="1201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4" y="3682096"/>
              <a:ext cx="639940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703"/>
              <a:ext cx="903792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0" y="3750736"/>
              <a:ext cx="1082974" cy="1201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7979"/>
              <a:ext cx="1277910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pitchFamily="34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9" y="3814695"/>
              <a:ext cx="1071160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2" y="2923943"/>
              <a:ext cx="941203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3" y="4235891"/>
              <a:ext cx="1323198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703"/>
              <a:ext cx="1086912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4" y="3059661"/>
              <a:ext cx="1082974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3324"/>
              <a:ext cx="639939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1889"/>
              <a:ext cx="787618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5" y="4380970"/>
              <a:ext cx="785649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70" y="4597808"/>
              <a:ext cx="1443309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18" y="5142243"/>
              <a:ext cx="1244436" cy="1201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8" y="5210883"/>
              <a:ext cx="913636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5" y="2037871"/>
              <a:ext cx="1189303" cy="1201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7374"/>
              <a:ext cx="783680" cy="1201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20" y="4302971"/>
              <a:ext cx="787618" cy="1201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3" y="2599466"/>
              <a:ext cx="734453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126"/>
              <a:ext cx="1551607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9A46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5" y="1455995"/>
              <a:ext cx="832905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5" y="4905125"/>
              <a:ext cx="1096758" cy="1201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6" y="3384138"/>
              <a:ext cx="1356672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7" y="5772478"/>
              <a:ext cx="984522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552"/>
              <a:ext cx="958925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269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7378"/>
              <a:ext cx="1705192" cy="1201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3" y="2368588"/>
              <a:ext cx="1027841" cy="1201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5744"/>
              <a:ext cx="1827273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501"/>
              <a:ext cx="1398021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0" y="3827174"/>
              <a:ext cx="1088882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908"/>
              <a:ext cx="1187334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60" y="3864614"/>
              <a:ext cx="1207025" cy="24335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7654"/>
              <a:ext cx="1084943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7" y="4440250"/>
              <a:ext cx="1086912" cy="1216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846"/>
              <a:ext cx="1084943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683"/>
              <a:ext cx="1084944" cy="12011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5" y="4527609"/>
              <a:ext cx="1084944" cy="1201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Аксубаево</a:t>
              </a:r>
            </a:p>
          </p:txBody>
        </p:sp>
      </p:grpSp>
      <p:grpSp>
        <p:nvGrpSpPr>
          <p:cNvPr id="56325" name="Группа 234"/>
          <p:cNvGrpSpPr>
            <a:grpSpLocks/>
          </p:cNvGrpSpPr>
          <p:nvPr/>
        </p:nvGrpSpPr>
        <p:grpSpPr bwMode="auto">
          <a:xfrm>
            <a:off x="9867900" y="4311650"/>
            <a:ext cx="2273300" cy="2395538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400"/>
              <a:ext cx="4921221" cy="1363827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6346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1992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5632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0" y="4754563"/>
            <a:ext cx="2212975" cy="195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6327" name="Группа 101"/>
          <p:cNvGrpSpPr>
            <a:grpSpLocks/>
          </p:cNvGrpSpPr>
          <p:nvPr/>
        </p:nvGrpSpPr>
        <p:grpSpPr bwMode="auto">
          <a:xfrm>
            <a:off x="9867900" y="788988"/>
            <a:ext cx="2263775" cy="2166937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63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13" y="1704975"/>
            <a:ext cx="292100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397" tIns="38206" rIns="76397" bIns="382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13" y="1685925"/>
            <a:ext cx="1757362" cy="4302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6963" y="2527300"/>
            <a:ext cx="285750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397" tIns="38206" rIns="76397" bIns="382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63" y="2516188"/>
            <a:ext cx="1695450" cy="28733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13" y="1206500"/>
            <a:ext cx="292100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4" tIns="38216" rIns="76414" bIns="3821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13" y="1220788"/>
            <a:ext cx="1757362" cy="4302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4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138" y="2165350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397" tIns="38206" rIns="76397" bIns="382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788" y="2143125"/>
            <a:ext cx="1776412" cy="28733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7380288" y="1811338"/>
            <a:ext cx="828675" cy="10795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Агрызский</a:t>
            </a:r>
          </a:p>
        </p:txBody>
      </p:sp>
      <p:sp>
        <p:nvSpPr>
          <p:cNvPr id="113" name="Прямоугольник 112"/>
          <p:cNvSpPr/>
          <p:nvPr/>
        </p:nvSpPr>
        <p:spPr>
          <a:xfrm>
            <a:off x="1463675" y="2733674"/>
            <a:ext cx="3038475" cy="1328739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45" tIns="38382" rIns="76745" bIns="38382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-5…-9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-1…-5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5854700" y="2832894"/>
            <a:ext cx="3033713" cy="1261268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45" tIns="38382" rIns="76745" bIns="38382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-6…-10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>
                <a:solidFill>
                  <a:srgbClr val="FF0000"/>
                </a:solidFill>
              </a:rPr>
              <a:t>-1</a:t>
            </a:r>
            <a:r>
              <a:rPr lang="ru-RU" sz="3200" b="1" dirty="0" smtClean="0">
                <a:solidFill>
                  <a:srgbClr val="FF0000"/>
                </a:solidFill>
              </a:rPr>
              <a:t>…-6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3656806" y="4522723"/>
            <a:ext cx="3038475" cy="111083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45" tIns="38382" rIns="76745" bIns="38382" anchor="ctr"/>
          <a:lstStyle/>
          <a:p>
            <a:pPr algn="ctr">
              <a:defRPr/>
            </a:pPr>
            <a:r>
              <a:rPr lang="ru-RU" sz="3200" b="1" dirty="0">
                <a:solidFill>
                  <a:srgbClr val="002060"/>
                </a:solidFill>
              </a:rPr>
              <a:t>-5…-9</a:t>
            </a:r>
          </a:p>
          <a:p>
            <a:pPr algn="ctr">
              <a:defRPr/>
            </a:pPr>
            <a:r>
              <a:rPr lang="ru-RU" sz="3200" b="1" dirty="0">
                <a:solidFill>
                  <a:srgbClr val="FF0000"/>
                </a:solidFill>
              </a:rPr>
              <a:t>-1…-5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16" name="Прямая соединительная линия 115"/>
          <p:cNvCxnSpPr/>
          <p:nvPr/>
        </p:nvCxnSpPr>
        <p:spPr>
          <a:xfrm>
            <a:off x="1462088" y="3429794"/>
            <a:ext cx="3032125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7" name="Прямая соединительная линия 116"/>
          <p:cNvCxnSpPr/>
          <p:nvPr/>
        </p:nvCxnSpPr>
        <p:spPr>
          <a:xfrm>
            <a:off x="3656806" y="5109997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8" name="Прямая соединительная линия 117"/>
          <p:cNvCxnSpPr/>
          <p:nvPr/>
        </p:nvCxnSpPr>
        <p:spPr>
          <a:xfrm>
            <a:off x="5866606" y="3502819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9" name="Заголовок 1"/>
          <p:cNvSpPr txBox="1">
            <a:spLocks/>
          </p:cNvSpPr>
          <p:nvPr/>
        </p:nvSpPr>
        <p:spPr bwMode="auto">
          <a:xfrm>
            <a:off x="-11113" y="1594"/>
            <a:ext cx="12201526" cy="5969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(ПРОГНОСТИЧЕСКАЯ КАРТА ПРЕДУПРЕЖДЕНИЙ) 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66303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ПРОИСШЕСТВИЙ, СВЯЗАННЫХ С ТЕХНОГЕННЫМИ ПОЖАРАМИ ЗА 2022 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8" y="6003949"/>
            <a:ext cx="1916112" cy="777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97772" y="3153931"/>
              <a:ext cx="10989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427" y="896955"/>
            <a:ext cx="7434263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106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7918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2999" y="2784502"/>
            <a:ext cx="2038351" cy="247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6" y="36339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1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9" y="52018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246713" y="2922359"/>
            <a:ext cx="283796" cy="27079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9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6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52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9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9" y="36296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10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3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164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078284" y="3225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5035784" y="221605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7270589" y="340596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5819218" y="50580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398" y="3246765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2688717" y="403209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2220517" y="332230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2132818" y="403940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4388575" y="339885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7562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СО ВЗРЫВАМИ БЫТОВОГО ГАЗА ЗА 2016-2022 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081" y="1144623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Алексеевское</a:t>
                </a:r>
                <a:endPara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132812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4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>
                      <a:tint val="66000"/>
                      <a:satMod val="160000"/>
                    </a:srgbClr>
                  </a:gs>
                  <a:gs pos="50000">
                    <a:srgbClr val="FFFF00">
                      <a:tint val="44500"/>
                      <a:satMod val="160000"/>
                    </a:srgbClr>
                  </a:gs>
                  <a:gs pos="100000">
                    <a:srgbClr val="FFFF0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6846647" y="3401328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7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449230" y="5508303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0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127112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59670" y="4387031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5872" y="2895630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69" y="5290677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8" y="6062673"/>
            <a:ext cx="1916112" cy="629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743" tIns="37378" rIns="74743" bIns="3737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568" y="239395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ОТРАВЛЕНИЕМ УГАРНЫМ ГАЗОМ ЗА 2022 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158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827" y="6045211"/>
            <a:ext cx="2132013" cy="583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77" y="6222782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28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60367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58001"/>
              <a:ext cx="9636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705523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36832"/>
              <a:ext cx="739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81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28781"/>
              <a:ext cx="8794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5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0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0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20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13789"/>
              <a:ext cx="866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1" y="366266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0860"/>
              <a:ext cx="5207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57305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7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395408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76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512889" y="5548904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8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5549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зарегистрировано </a:t>
              </a:r>
              <a:endParaRPr lang="ru-RU" altLang="ru-RU" sz="1700" b="1" dirty="0">
                <a:solidFill>
                  <a:srgbClr val="000000"/>
                </a:solidFill>
              </a:endParaRPr>
            </a:p>
            <a:p>
              <a:pPr algn="ctr" defTabSz="1035549"/>
              <a:r>
                <a:rPr lang="ru-RU" altLang="ru-RU" sz="1700" b="1" dirty="0" smtClean="0">
                  <a:solidFill>
                    <a:srgbClr val="FF0000"/>
                  </a:solidFill>
                </a:rPr>
                <a:t>33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случая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6" y="4003617"/>
            <a:ext cx="356600" cy="32045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703756" y="462865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92" y="6003938"/>
            <a:ext cx="1792287" cy="75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316" y="6055737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17808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613355" y="2815626"/>
              <a:ext cx="95864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626" y="896956"/>
            <a:ext cx="9067801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водных объектах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погиб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81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7918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2999" y="2784499"/>
            <a:ext cx="2038351" cy="11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УВЕЛИЧИВАЕТСЯ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6" y="36339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200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9" y="36296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899897" y="31156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766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590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3989" y="28900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7967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63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036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329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577" y="326600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200" y="317119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2918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09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037" y="24111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854" y="34610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500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409" y="500357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39" y="1335410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5989" y="5201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501" y="45312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326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617" y="416537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414" y="407384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4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 flipH="1">
            <a:off x="1515289" y="37464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50" name="Овал 249"/>
          <p:cNvSpPr>
            <a:spLocks noChangeAspect="1"/>
          </p:cNvSpPr>
          <p:nvPr/>
        </p:nvSpPr>
        <p:spPr>
          <a:xfrm flipH="1">
            <a:off x="2700702" y="404364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2"/>
            <a:ext cx="12201526" cy="5984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dirty="0"/>
              <a:t>ИНФОРМАЦИОННО-АНАЛИТИЧЕСКИЕ МАТЕРИАЛЫ </a:t>
            </a:r>
          </a:p>
          <a:p>
            <a:r>
              <a:rPr lang="ru-RU" dirty="0"/>
              <a:t>(ЧС, ПРОИСШЕСТВИЯ, СВЯЗАННЫЕ С ПОСАДКОЙ СУДОВ НА МЕЛЬ </a:t>
            </a:r>
            <a:r>
              <a:rPr lang="ru-RU"/>
              <a:t>ЗА 2021-2022 </a:t>
            </a:r>
            <a:r>
              <a:rPr lang="ru-RU" dirty="0"/>
              <a:t>г.)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7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60" y="2820220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9" tIns="44963" rIns="90009" bIns="44963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</a:t>
            </a:r>
            <a:r>
              <a:rPr lang="ru-RU" altLang="ru-RU" dirty="0" smtClean="0">
                <a:solidFill>
                  <a:srgbClr val="000000"/>
                </a:solidFill>
              </a:rPr>
              <a:t>ВОЗНИКНОВЕНИЯ АВАРИЙ, СВЯЗАННЫХ С ЭКСПЛУАТАЦИЕЙ МАЛОМЕРНЫХ СУДОВ, ГРУЗОВЫХ И </a:t>
            </a:r>
            <a:r>
              <a:rPr lang="ru-RU" altLang="ru-RU" dirty="0">
                <a:solidFill>
                  <a:srgbClr val="000000"/>
                </a:solidFill>
              </a:rPr>
              <a:t>ПАССАЖИРСКИХ СУДОВ, </a:t>
            </a:r>
            <a:endParaRPr lang="ru-RU" altLang="ru-RU" dirty="0" smtClean="0">
              <a:solidFill>
                <a:srgbClr val="000000"/>
              </a:solidFill>
            </a:endParaRPr>
          </a:p>
          <a:p>
            <a:pPr algn="ctr">
              <a:defRPr/>
            </a:pPr>
            <a:r>
              <a:rPr lang="ru-RU" altLang="ru-RU" dirty="0" smtClean="0">
                <a:solidFill>
                  <a:srgbClr val="000000"/>
                </a:solidFill>
              </a:rPr>
              <a:t>А ТАК ЖЕ ПОСАДКА СУДОВ НА МЕЛЬ.  </a:t>
            </a:r>
            <a:endParaRPr lang="ru-RU" altLang="ru-RU" dirty="0">
              <a:solidFill>
                <a:srgbClr val="000000"/>
              </a:solidFill>
            </a:endParaRP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47" y="839817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97" y="2751624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81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1006" y="3986141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13" y="3499745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7" y="4382613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88" y="209576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65" y="1628831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8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309" y="2684118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15" y="2668176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42" y="3681008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103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7" y="371187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11" y="2974494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30" y="3746870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85884" y="3300185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43" y="3522222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80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9" y="4210432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6" y="4859149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63" y="1806125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82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61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41" y="4592018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84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73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7" y="4396968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469324" y="5631165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94" y="4516823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16" y="2453347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8" y="2782425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78" y="2341958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09" tIns="38214" rIns="76409" bIns="3821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52" y="129623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61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40" y="1673609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309" y="2765020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81" y="3111883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7" y="3218250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9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40" y="2049053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5" y="1587087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7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26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9" y="4242123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46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7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301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93" y="3369960"/>
            <a:ext cx="900113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84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55694" y="2573710"/>
            <a:ext cx="113827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24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12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7" y="3491301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70" y="3668189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24" y="3959607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807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65" y="4799458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3" y="4968831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85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4" y="4301824"/>
            <a:ext cx="650875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7" y="4882738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40" y="4512851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31" y="4907940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5" y="4859282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60" y="5051807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8" y="5076419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4" y="5206588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79" y="5754281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63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75" y="445093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35" y="3750851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6" y="2280833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6" y="2481745"/>
            <a:ext cx="771592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67457"/>
            <a:ext cx="11239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5" y="4623185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93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75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3001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72957"/>
            <a:ext cx="165258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9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60794" y="3820103"/>
            <a:ext cx="1235880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Алексеевское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24" y="1873635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Арск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752834" y="5300323"/>
            <a:ext cx="2378873" cy="139258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77" y="8202790"/>
              <a:ext cx="2972872" cy="3427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270353" y="5641913"/>
            <a:ext cx="1793083" cy="92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471" tIns="37242" rIns="74471" bIns="37242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по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происшествиям, </a:t>
            </a:r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связанных с посадкой судов на мель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(согласно статистических данных за 2021-2022 гг.)</a:t>
            </a:r>
            <a:endParaRPr 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 bwMode="auto">
          <a:xfrm>
            <a:off x="2573820" y="27439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 bwMode="auto">
          <a:xfrm>
            <a:off x="2954820" y="36242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2650020" y="46148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9839175" y="589859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3646345" y="40726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2"/>
            <a:ext cx="12201526" cy="5984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/>
              <a:t>ПРОГНОЗ РИСКОВ ВОЗНИКНОВЕНИЯ ЧС И ПРОИСШЕСТВИЙ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7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60" y="3211548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9" tIns="44963" rIns="90009" bIns="44963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ВОЗНИКНОВЕНИЯ АВАРИЙ, СВЯЗАННЫХ С ЭКСПЛУАТАЦИЕЙ МАЛОМЕРНЫХ СУДОВ, ГРУЗОВЫХ И ПАССАЖИРСКИХ СУДОВ. </a:t>
            </a: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47" y="839817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97" y="2751624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81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1006" y="3986141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13" y="3499745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7" y="4382613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88" y="209576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65" y="1628831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8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309" y="2684118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15" y="2668176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42" y="3681008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103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7" y="371187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11" y="2974494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30" y="3716094"/>
            <a:ext cx="8985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78230" y="3223014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43" y="3522222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80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9" y="4210432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6" y="4859149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63" y="1806125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82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61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41" y="4621534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84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/>
            <a:endParaRPr lang="ru-RU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73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7" y="4396968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456918" y="5631165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94" y="4516823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16" y="2453347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8" y="2782425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78" y="2341958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09" tIns="38214" rIns="76409" bIns="3821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52" y="129623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61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40" y="1673609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309" y="2765020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81" y="3111883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7" y="3218250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9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40" y="2049053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5" y="1587087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7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26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9" y="4242123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46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7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301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93" y="3423826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84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39853" y="2581034"/>
            <a:ext cx="11541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24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12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7" y="3491301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70" y="3668189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24" y="3959607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807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65" y="4799458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3" y="4968831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85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4" y="4355691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7" y="4882738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40" y="4512851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31" y="4907940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5" y="4859282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60" y="5051807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8" y="5076419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4" y="5206588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79" y="5754281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63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75" y="445093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35" y="3750851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6" y="2280833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9" y="2504827"/>
            <a:ext cx="6080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36682"/>
            <a:ext cx="11239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5" y="4623185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93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75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3001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42171"/>
            <a:ext cx="1652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9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417901" y="3938416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Алексеевское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24" y="1873635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Арск</a:t>
            </a:r>
          </a:p>
        </p:txBody>
      </p:sp>
      <p:sp>
        <p:nvSpPr>
          <p:cNvPr id="67773" name="TextBox 5"/>
          <p:cNvSpPr txBox="1">
            <a:spLocks noChangeArrowheads="1"/>
          </p:cNvSpPr>
          <p:nvPr/>
        </p:nvSpPr>
        <p:spPr bwMode="auto">
          <a:xfrm>
            <a:off x="873137" y="992196"/>
            <a:ext cx="7966075" cy="36938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675" tIns="53364" rIns="106675" bIns="53364">
            <a:spAutoFit/>
          </a:bodyPr>
          <a:lstStyle>
            <a:lvl1pPr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700" b="1">
                <a:solidFill>
                  <a:srgbClr val="000000"/>
                </a:solidFill>
              </a:rPr>
              <a:t> В Республике Татарстан зарегистрированы </a:t>
            </a:r>
            <a:r>
              <a:rPr lang="ru-RU" sz="1700" b="1">
                <a:solidFill>
                  <a:srgbClr val="FF0000"/>
                </a:solidFill>
              </a:rPr>
              <a:t>33</a:t>
            </a:r>
            <a:r>
              <a:rPr lang="ru-RU" sz="1700" b="1">
                <a:solidFill>
                  <a:srgbClr val="000000"/>
                </a:solidFill>
              </a:rPr>
              <a:t> стоянки маломерных судов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861565" y="5772158"/>
            <a:ext cx="2270124" cy="92075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345747" y="6061094"/>
            <a:ext cx="1717675" cy="413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Количество стоянок маломерных судов</a:t>
            </a: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4707420" y="39631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5770765" y="36242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6917220" y="312499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9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2662094" y="276569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1706431" y="287964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9896011" y="611496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1424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(ПОКАЗАТЕЛИ СТАТИСТИЧЕСКИХ ДАННЫХ СВЯЗАННЫХ С ПРОВЕДЕНИЕМ ПОИСКОВЫХ РАБОТ </a:t>
            </a:r>
          </a:p>
          <a:p>
            <a:r>
              <a:rPr lang="ru-RU" altLang="ru-RU"/>
              <a:t>В ПРИРОДНОЙ СРЕДЕ ЗА 2022 г.)</a:t>
            </a:r>
          </a:p>
        </p:txBody>
      </p:sp>
      <p:sp>
        <p:nvSpPr>
          <p:cNvPr id="6349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349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31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33" y="2738115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820" y="3089616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9037" y="1524566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52" y="172347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778" y="248243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61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158" y="40176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400" y="2776744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38" y="4433149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49" y="2065512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672" y="1586466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1" y="290504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9" y="266880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8" y="146002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92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3" y="26697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77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9" y="279670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2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9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214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43" y="371031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2" y="385000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5" name="Полилиния 304"/>
          <p:cNvSpPr/>
          <p:nvPr/>
        </p:nvSpPr>
        <p:spPr>
          <a:xfrm>
            <a:off x="708072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1" y="258935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7" y="266891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91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8" y="2946715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7027" y="408750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3" y="4459067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97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9" y="4390782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4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12" y="4139042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75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6" y="352729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9" y="4910390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44" y="4790901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55" y="1768155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2" y="2822907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8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6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3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22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1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217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3" y="462153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52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347" y="4910417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83" y="495422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6" y="5226610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7" y="54368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316188" y="2189709"/>
            <a:ext cx="10953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7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05" y="3832777"/>
            <a:ext cx="7080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109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50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97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9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511" y="2710665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70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3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7" y="3400201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9" y="2791376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9" y="3016802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2" y="5122616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9" y="190373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8" y="3560299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45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92" y="582645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1" y="383651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3672" name="Группа 101"/>
          <p:cNvGrpSpPr>
            <a:grpSpLocks/>
          </p:cNvGrpSpPr>
          <p:nvPr/>
        </p:nvGrpSpPr>
        <p:grpSpPr bwMode="auto">
          <a:xfrm>
            <a:off x="9867903" y="2449547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673" name="Прямоугольник 4"/>
          <p:cNvSpPr>
            <a:spLocks noChangeArrowheads="1"/>
          </p:cNvSpPr>
          <p:nvPr/>
        </p:nvSpPr>
        <p:spPr bwMode="auto">
          <a:xfrm>
            <a:off x="9933001" y="2817830"/>
            <a:ext cx="2151061" cy="173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367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683" name="Группа 2"/>
          <p:cNvGrpSpPr>
            <a:grpSpLocks/>
          </p:cNvGrpSpPr>
          <p:nvPr/>
        </p:nvGrpSpPr>
        <p:grpSpPr bwMode="auto">
          <a:xfrm>
            <a:off x="9867924" y="5080005"/>
            <a:ext cx="2263775" cy="1627187"/>
            <a:chOff x="9867900" y="788987"/>
            <a:chExt cx="2263775" cy="1627360"/>
          </a:xfrm>
        </p:grpSpPr>
        <p:grpSp>
          <p:nvGrpSpPr>
            <p:cNvPr id="63696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3702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46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</p:grpSp>
      <p:sp>
        <p:nvSpPr>
          <p:cNvPr id="123" name="Прямоугольник 122"/>
          <p:cNvSpPr/>
          <p:nvPr/>
        </p:nvSpPr>
        <p:spPr>
          <a:xfrm>
            <a:off x="3902090" y="3200966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9915144" y="560764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 bwMode="auto">
          <a:xfrm>
            <a:off x="6782160" y="467358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 bwMode="auto">
          <a:xfrm>
            <a:off x="2093254" y="484530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1868337" y="402607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095510" y="32168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4000267" y="345538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3023239" y="243404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4952206" y="22105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966759" y="3130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5882718" y="363541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 bwMode="auto">
          <a:xfrm>
            <a:off x="7537091" y="549981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117661</TotalTime>
  <Words>1248</Words>
  <Application>Microsoft Office PowerPoint</Application>
  <PresentationFormat>Произвольный</PresentationFormat>
  <Paragraphs>624</Paragraphs>
  <Slides>10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4</vt:i4>
      </vt:variant>
      <vt:variant>
        <vt:lpstr>Заголовки слайдов</vt:lpstr>
      </vt:variant>
      <vt:variant>
        <vt:i4>10</vt:i4>
      </vt:variant>
    </vt:vector>
  </HeadingPairs>
  <TitlesOfParts>
    <vt:vector size="14" baseType="lpstr">
      <vt:lpstr>Поток</vt:lpstr>
      <vt:lpstr>3_Поток</vt:lpstr>
      <vt:lpstr>2_Поток</vt:lpstr>
      <vt:lpstr>4_Поток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7001</cp:revision>
  <cp:lastPrinted>2022-04-13T12:15:18Z</cp:lastPrinted>
  <dcterms:created xsi:type="dcterms:W3CDTF">2016-06-03T06:31:21Z</dcterms:created>
  <dcterms:modified xsi:type="dcterms:W3CDTF">2022-11-15T09:28:02Z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